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9" r:id="rId3"/>
    <p:sldId id="274" r:id="rId4"/>
    <p:sldId id="275" r:id="rId5"/>
    <p:sldId id="277" r:id="rId6"/>
    <p:sldId id="276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 SemiBold" charset="0"/>
      <p:bold r:id="rId15"/>
    </p:embeddedFont>
    <p:embeddedFont>
      <p:font typeface="Twinkl" panose="020B0604020202020204" charset="0"/>
      <p:regular r:id="rId16"/>
      <p:bold r:id="rId17"/>
    </p:embeddedFont>
    <p:embeddedFont>
      <p:font typeface="Sassoon Infant Rg" panose="02000503030000020003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63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14/01/2021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193</TotalTime>
  <Words>60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Twinkl SemiBold</vt:lpstr>
      <vt:lpstr>Twinkl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Georgina Pursglove</cp:lastModifiedBy>
  <cp:revision>28</cp:revision>
  <dcterms:created xsi:type="dcterms:W3CDTF">2017-04-11T11:17:00Z</dcterms:created>
  <dcterms:modified xsi:type="dcterms:W3CDTF">2021-01-14T09:38:07Z</dcterms:modified>
</cp:coreProperties>
</file>